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3" r:id="rId3"/>
    <p:sldId id="264" r:id="rId4"/>
    <p:sldId id="265" r:id="rId5"/>
    <p:sldId id="266" r:id="rId6"/>
    <p:sldId id="262" r:id="rId7"/>
    <p:sldId id="267" r:id="rId8"/>
    <p:sldId id="257" r:id="rId9"/>
    <p:sldId id="258" r:id="rId10"/>
    <p:sldId id="275" r:id="rId11"/>
    <p:sldId id="259" r:id="rId12"/>
    <p:sldId id="260" r:id="rId13"/>
    <p:sldId id="261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68EB19-50A6-4928-906E-3EB2F4FDD699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F0F9C-12A9-42BE-9264-4EB440CAB5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E65927-AF0F-466D-8EC6-0A19F44584B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E65927-AF0F-466D-8EC6-0A19F44584B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891F-0160-4727-9F54-E2589AAF83CD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55479-2DC6-43D3-857A-863BD17B2F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891F-0160-4727-9F54-E2589AAF83CD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55479-2DC6-43D3-857A-863BD17B2F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891F-0160-4727-9F54-E2589AAF83CD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55479-2DC6-43D3-857A-863BD17B2F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891F-0160-4727-9F54-E2589AAF83CD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55479-2DC6-43D3-857A-863BD17B2F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891F-0160-4727-9F54-E2589AAF83CD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55479-2DC6-43D3-857A-863BD17B2F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891F-0160-4727-9F54-E2589AAF83CD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55479-2DC6-43D3-857A-863BD17B2F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891F-0160-4727-9F54-E2589AAF83CD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55479-2DC6-43D3-857A-863BD17B2F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891F-0160-4727-9F54-E2589AAF83CD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55479-2DC6-43D3-857A-863BD17B2F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891F-0160-4727-9F54-E2589AAF83CD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55479-2DC6-43D3-857A-863BD17B2F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891F-0160-4727-9F54-E2589AAF83CD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55479-2DC6-43D3-857A-863BD17B2F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891F-0160-4727-9F54-E2589AAF83CD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55479-2DC6-43D3-857A-863BD17B2F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9891F-0160-4727-9F54-E2589AAF83CD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55479-2DC6-43D3-857A-863BD17B2F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www.afterimagegallery.com/nytjohnson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LBJ &amp; The Great Society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43400"/>
            <a:ext cx="8153400" cy="1752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Garamond" pitchFamily="18" charset="0"/>
              </a:rPr>
              <a:t>“The Program LBJ wanted for America”</a:t>
            </a:r>
            <a:endParaRPr lang="en-US" sz="3600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Treatment”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The Johnson Treatment: Lyndon B. Johnson and Theodore F. Green"/>
          <p:cNvPicPr>
            <a:picLocks noChangeAspect="1" noChangeArrowheads="1"/>
          </p:cNvPicPr>
          <p:nvPr/>
        </p:nvPicPr>
        <p:blipFill>
          <a:blip r:embed="rId2" r:link="rId3" cstate="print"/>
          <a:srcRect b="13725"/>
          <a:stretch>
            <a:fillRect/>
          </a:stretch>
        </p:blipFill>
        <p:spPr bwMode="auto">
          <a:xfrm>
            <a:off x="1828800" y="152400"/>
            <a:ext cx="5334000" cy="649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Johnson’s Domestic Approach: 7 ways to reach a great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1.) Civil </a:t>
            </a:r>
            <a:r>
              <a:rPr lang="en-US" dirty="0"/>
              <a:t>Rights	</a:t>
            </a:r>
            <a:r>
              <a:rPr lang="en-US" dirty="0" smtClean="0"/>
              <a:t>	</a:t>
            </a:r>
            <a:endParaRPr lang="en-US" dirty="0"/>
          </a:p>
          <a:p>
            <a:pPr lvl="0"/>
            <a:r>
              <a:rPr lang="en-US" dirty="0" smtClean="0"/>
              <a:t>2.) Poverty</a:t>
            </a:r>
            <a:r>
              <a:rPr lang="en-US" dirty="0"/>
              <a:t>		</a:t>
            </a:r>
          </a:p>
          <a:p>
            <a:pPr lvl="0"/>
            <a:r>
              <a:rPr lang="en-US" dirty="0" smtClean="0"/>
              <a:t>3.) Education</a:t>
            </a:r>
            <a:r>
              <a:rPr lang="en-US" dirty="0"/>
              <a:t>	</a:t>
            </a:r>
          </a:p>
          <a:p>
            <a:pPr lvl="0"/>
            <a:r>
              <a:rPr lang="en-US" dirty="0" smtClean="0"/>
              <a:t>4.) Healthcare</a:t>
            </a:r>
          </a:p>
          <a:p>
            <a:pPr lvl="0"/>
            <a:r>
              <a:rPr lang="en-US" dirty="0" smtClean="0"/>
              <a:t>5.) Immigration</a:t>
            </a:r>
          </a:p>
          <a:p>
            <a:pPr lvl="0"/>
            <a:r>
              <a:rPr lang="en-US" dirty="0" smtClean="0"/>
              <a:t>6.) Environment</a:t>
            </a:r>
          </a:p>
          <a:p>
            <a:pPr lvl="0"/>
            <a:r>
              <a:rPr lang="en-US" dirty="0" smtClean="0"/>
              <a:t>7.) Consumer Protection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1.) Civil Rights Act of 1964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First begun by JFK</a:t>
            </a:r>
          </a:p>
          <a:p>
            <a:pPr lvl="1"/>
            <a:r>
              <a:rPr lang="en-US" b="1" dirty="0" smtClean="0"/>
              <a:t>Filibuster: </a:t>
            </a:r>
            <a:r>
              <a:rPr lang="en-US" dirty="0" smtClean="0"/>
              <a:t>hold up a bill in Congress by stalling a vote with discussion</a:t>
            </a:r>
          </a:p>
          <a:p>
            <a:pPr lvl="1"/>
            <a:r>
              <a:rPr lang="en-US" b="1" dirty="0" smtClean="0"/>
              <a:t>Cloture</a:t>
            </a:r>
            <a:r>
              <a:rPr lang="en-US" b="1" dirty="0"/>
              <a:t>: </a:t>
            </a:r>
            <a:r>
              <a:rPr lang="en-US" dirty="0"/>
              <a:t> 2/3 vote = held debates to </a:t>
            </a:r>
            <a:r>
              <a:rPr lang="en-US" dirty="0" smtClean="0"/>
              <a:t>1 </a:t>
            </a:r>
            <a:r>
              <a:rPr lang="en-US" dirty="0"/>
              <a:t>hr/person = forced bill into vote.</a:t>
            </a:r>
            <a:endParaRPr lang="en-US" sz="1600" dirty="0"/>
          </a:p>
          <a:p>
            <a:r>
              <a:rPr lang="en-US" dirty="0"/>
              <a:t>Included:	</a:t>
            </a:r>
            <a:endParaRPr lang="en-US" sz="1600" dirty="0"/>
          </a:p>
          <a:p>
            <a:pPr lvl="1"/>
            <a:r>
              <a:rPr lang="en-US" dirty="0"/>
              <a:t>A)  No discrimination of government </a:t>
            </a:r>
            <a:r>
              <a:rPr lang="en-US" sz="1200" dirty="0" smtClean="0"/>
              <a:t> </a:t>
            </a:r>
            <a:r>
              <a:rPr lang="en-US" dirty="0" smtClean="0"/>
              <a:t>funds ($)</a:t>
            </a:r>
            <a:r>
              <a:rPr lang="en-US" sz="1600" dirty="0" smtClean="0"/>
              <a:t> </a:t>
            </a:r>
            <a:r>
              <a:rPr lang="en-US" dirty="0" smtClean="0"/>
              <a:t>Ex</a:t>
            </a:r>
            <a:r>
              <a:rPr lang="en-US" dirty="0"/>
              <a:t>:  public places (hotels, parks, schools) = </a:t>
            </a:r>
            <a:r>
              <a:rPr lang="en-US" dirty="0" smtClean="0"/>
              <a:t>must </a:t>
            </a:r>
            <a:r>
              <a:rPr lang="en-US" dirty="0"/>
              <a:t>be equally paid for.</a:t>
            </a:r>
            <a:endParaRPr lang="en-US" sz="1600" dirty="0"/>
          </a:p>
          <a:p>
            <a:endParaRPr lang="en-US" sz="1600" dirty="0"/>
          </a:p>
          <a:p>
            <a:pPr lvl="1"/>
            <a:r>
              <a:rPr lang="en-US" dirty="0"/>
              <a:t>B)  Protected African Amer. Votes.</a:t>
            </a:r>
            <a:endParaRPr lang="en-US" sz="12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Economic Opportunity Act (Poverty)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“</a:t>
            </a:r>
            <a:r>
              <a:rPr lang="en-US" b="1" dirty="0"/>
              <a:t>War on Poverty</a:t>
            </a:r>
            <a:r>
              <a:rPr lang="en-US" b="1" dirty="0" smtClean="0"/>
              <a:t>”</a:t>
            </a:r>
          </a:p>
          <a:p>
            <a:pPr lvl="1"/>
            <a:r>
              <a:rPr lang="en-US" dirty="0" smtClean="0"/>
              <a:t>35 million Americans living below the poverty line</a:t>
            </a:r>
          </a:p>
          <a:p>
            <a:pPr lvl="1"/>
            <a:r>
              <a:rPr lang="en-US" dirty="0" smtClean="0"/>
              <a:t>Lowered </a:t>
            </a:r>
            <a:r>
              <a:rPr lang="en-US" dirty="0"/>
              <a:t>Taxes </a:t>
            </a:r>
            <a:endParaRPr lang="en-US" sz="1400" dirty="0"/>
          </a:p>
          <a:p>
            <a:r>
              <a:rPr lang="en-US" dirty="0" smtClean="0"/>
              <a:t> Set up </a:t>
            </a:r>
            <a:r>
              <a:rPr lang="en-US" b="1" dirty="0" smtClean="0"/>
              <a:t>VISTA</a:t>
            </a:r>
            <a:r>
              <a:rPr lang="en-US" dirty="0" smtClean="0"/>
              <a:t> </a:t>
            </a:r>
            <a:r>
              <a:rPr lang="en-US" dirty="0"/>
              <a:t>(Volunteers in </a:t>
            </a:r>
            <a:r>
              <a:rPr lang="en-US" dirty="0" smtClean="0"/>
              <a:t>Service to </a:t>
            </a:r>
            <a:r>
              <a:rPr lang="en-US" dirty="0"/>
              <a:t>America)</a:t>
            </a:r>
            <a:endParaRPr lang="en-US" sz="1600" dirty="0"/>
          </a:p>
          <a:p>
            <a:pPr lvl="1"/>
            <a:r>
              <a:rPr lang="en-US" dirty="0" smtClean="0"/>
              <a:t>Youth programs</a:t>
            </a:r>
            <a:endParaRPr lang="en-US" sz="1200" dirty="0" smtClean="0"/>
          </a:p>
          <a:p>
            <a:pPr lvl="1"/>
            <a:r>
              <a:rPr lang="en-US" dirty="0" smtClean="0"/>
              <a:t>Job </a:t>
            </a:r>
            <a:r>
              <a:rPr lang="en-US" dirty="0"/>
              <a:t>training</a:t>
            </a:r>
            <a:endParaRPr lang="en-US" sz="1600" dirty="0"/>
          </a:p>
          <a:p>
            <a:r>
              <a:rPr lang="en-US" dirty="0" smtClean="0"/>
              <a:t>Encouraged </a:t>
            </a:r>
            <a:r>
              <a:rPr lang="en-US" dirty="0"/>
              <a:t>the </a:t>
            </a:r>
            <a:r>
              <a:rPr lang="en-US" b="1" dirty="0"/>
              <a:t>poor to take</a:t>
            </a:r>
            <a:r>
              <a:rPr lang="en-US" dirty="0"/>
              <a:t> </a:t>
            </a:r>
            <a:r>
              <a:rPr lang="en-US" b="1" dirty="0"/>
              <a:t>public works jobs</a:t>
            </a:r>
            <a:endParaRPr lang="en-US" sz="16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Elementary &amp; Secondary Education Act of 1965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granted </a:t>
            </a:r>
            <a:r>
              <a:rPr lang="en-US" dirty="0"/>
              <a:t>$1.3 BILLION DOLLARS (</a:t>
            </a:r>
            <a:r>
              <a:rPr lang="en-US" dirty="0" err="1" smtClean="0"/>
              <a:t>Mooo-haha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Buy </a:t>
            </a:r>
            <a:r>
              <a:rPr lang="en-US" dirty="0"/>
              <a:t>materials, textbooks, special </a:t>
            </a:r>
            <a:r>
              <a:rPr lang="en-US" dirty="0" smtClean="0"/>
              <a:t>education programs </a:t>
            </a:r>
          </a:p>
          <a:p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</a:t>
            </a:r>
            <a:r>
              <a:rPr lang="en-US" b="1" dirty="0"/>
              <a:t>major aid bill for </a:t>
            </a:r>
            <a:r>
              <a:rPr lang="en-US" b="1" dirty="0" smtClean="0"/>
              <a:t>education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Medicare Act of 1965 (Healthcare)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Medicare</a:t>
            </a:r>
            <a:r>
              <a:rPr lang="en-US" dirty="0" smtClean="0"/>
              <a:t> = insurance for people 65+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u="sng" dirty="0" smtClean="0"/>
              <a:t>Medicaid</a:t>
            </a:r>
            <a:r>
              <a:rPr lang="en-US" dirty="0" smtClean="0"/>
              <a:t> = insurance for people on welfare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 Immigration Act of 1965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Before: </a:t>
            </a:r>
            <a:r>
              <a:rPr lang="en-US" b="1" u="sng" dirty="0"/>
              <a:t>National Origins Act of 1929</a:t>
            </a:r>
            <a:r>
              <a:rPr lang="en-US" dirty="0"/>
              <a:t> = set quotas on immigrants, would not let anyone Asian nationals in.</a:t>
            </a:r>
          </a:p>
          <a:p>
            <a:pPr lvl="0"/>
            <a:r>
              <a:rPr lang="en-US" i="1" dirty="0"/>
              <a:t>After</a:t>
            </a:r>
            <a:r>
              <a:rPr lang="en-US" dirty="0"/>
              <a:t>: No </a:t>
            </a:r>
            <a:r>
              <a:rPr lang="en-US" dirty="0" smtClean="0"/>
              <a:t>quotas.</a:t>
            </a:r>
            <a:endParaRPr lang="en-US" dirty="0"/>
          </a:p>
          <a:p>
            <a:r>
              <a:rPr lang="en-US" dirty="0"/>
              <a:t>Good vs. Bad??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6. Environmental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Wilderness Preservation Act</a:t>
            </a:r>
          </a:p>
          <a:p>
            <a:pPr lvl="1"/>
            <a:r>
              <a:rPr lang="en-US" dirty="0" smtClean="0"/>
              <a:t>Set </a:t>
            </a:r>
            <a:r>
              <a:rPr lang="en-US" dirty="0"/>
              <a:t>aside forest land</a:t>
            </a:r>
          </a:p>
          <a:p>
            <a:pPr lvl="1"/>
            <a:r>
              <a:rPr lang="en-US" dirty="0" smtClean="0"/>
              <a:t>Keep it </a:t>
            </a:r>
            <a:r>
              <a:rPr lang="en-US" dirty="0"/>
              <a:t>clean for </a:t>
            </a:r>
            <a:r>
              <a:rPr lang="en-US" dirty="0" smtClean="0"/>
              <a:t>recreation</a:t>
            </a:r>
          </a:p>
          <a:p>
            <a:r>
              <a:rPr lang="en-US" dirty="0" smtClean="0"/>
              <a:t>Water Quality Act </a:t>
            </a:r>
          </a:p>
          <a:p>
            <a:pPr lvl="1"/>
            <a:r>
              <a:rPr lang="en-US" dirty="0" smtClean="0"/>
              <a:t>Developed standards for water treatment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 The Truth in Packaging Act (Consumer Protections)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Required all consumer products to have true and informative labels</a:t>
            </a:r>
          </a:p>
          <a:p>
            <a:pPr lvl="1"/>
            <a:r>
              <a:rPr lang="en-US" dirty="0" smtClean="0"/>
              <a:t>Had </a:t>
            </a:r>
            <a:r>
              <a:rPr lang="en-US" dirty="0"/>
              <a:t>to let people know what they were </a:t>
            </a:r>
            <a:r>
              <a:rPr lang="en-US" dirty="0" smtClean="0"/>
              <a:t>getting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Urban Renewal (Housing)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</a:t>
            </a:r>
            <a:r>
              <a:rPr lang="en-US" dirty="0"/>
              <a:t>¼ million new low-income houses! 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/>
              <a:t>Yes, </a:t>
            </a:r>
            <a:r>
              <a:rPr lang="en-US" dirty="0" smtClean="0"/>
              <a:t>for </a:t>
            </a:r>
            <a:r>
              <a:rPr lang="en-US" dirty="0"/>
              <a:t>real they did.</a:t>
            </a:r>
          </a:p>
          <a:p>
            <a:pPr lvl="0"/>
            <a:r>
              <a:rPr lang="en-US" b="1" dirty="0"/>
              <a:t>Robert C. Weaver</a:t>
            </a:r>
            <a:r>
              <a:rPr lang="en-US" dirty="0"/>
              <a:t> = 1</a:t>
            </a:r>
            <a:r>
              <a:rPr lang="en-US" baseline="30000" dirty="0"/>
              <a:t>st</a:t>
            </a:r>
            <a:r>
              <a:rPr lang="en-US" dirty="0"/>
              <a:t> </a:t>
            </a:r>
            <a:r>
              <a:rPr lang="en-US" dirty="0" smtClean="0"/>
              <a:t>African American to serve as a </a:t>
            </a:r>
            <a:r>
              <a:rPr lang="en-US" dirty="0"/>
              <a:t>c</a:t>
            </a:r>
            <a:r>
              <a:rPr lang="en-US" dirty="0" smtClean="0"/>
              <a:t>abinet </a:t>
            </a:r>
            <a:r>
              <a:rPr lang="en-US" dirty="0"/>
              <a:t>m</a:t>
            </a:r>
            <a:r>
              <a:rPr lang="en-US" dirty="0" smtClean="0"/>
              <a:t>ember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effectLst/>
            </a:endParaRPr>
          </a:p>
        </p:txBody>
      </p:sp>
      <p:pic>
        <p:nvPicPr>
          <p:cNvPr id="3076" name="Picture 4" descr="Lyndon_B__Johnson_taking_the_oath_of_office%2C_November_19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775" y="-6350"/>
            <a:ext cx="8647113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LBJ’s Legacies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Passed a lot of bills.  ??Got things done??</a:t>
            </a:r>
          </a:p>
          <a:p>
            <a:pPr lvl="0"/>
            <a:r>
              <a:rPr lang="en-US" dirty="0"/>
              <a:t>Seeds of Change:  Civil Rights Movement &amp; “War on Poverty”</a:t>
            </a:r>
          </a:p>
          <a:p>
            <a:pPr lvl="0"/>
            <a:r>
              <a:rPr lang="en-US" dirty="0"/>
              <a:t>Spent a lot of $$$</a:t>
            </a:r>
          </a:p>
          <a:p>
            <a:pPr lvl="0"/>
            <a:r>
              <a:rPr lang="en-US" dirty="0"/>
              <a:t>Vietnam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LBJ_Regretting_VNW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8800" y="0"/>
            <a:ext cx="6019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4" descr="lifeviet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192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1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2863" y="749300"/>
            <a:ext cx="918686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200px-Lbj196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0463" y="0"/>
            <a:ext cx="6823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ffectLst/>
            </a:endParaRPr>
          </a:p>
        </p:txBody>
      </p:sp>
      <p:pic>
        <p:nvPicPr>
          <p:cNvPr id="36868" name="Picture 4" descr="johnson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 of 1964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Candidates</a:t>
            </a:r>
            <a:r>
              <a:rPr lang="en-US" b="1" dirty="0"/>
              <a:t>:	</a:t>
            </a:r>
            <a:r>
              <a:rPr lang="en-US" dirty="0" smtClean="0"/>
              <a:t>LBJ </a:t>
            </a:r>
            <a:r>
              <a:rPr lang="en-US" dirty="0"/>
              <a:t>&amp; Hubert </a:t>
            </a:r>
            <a:r>
              <a:rPr lang="en-US" b="1" dirty="0"/>
              <a:t>Humphrey</a:t>
            </a:r>
            <a:r>
              <a:rPr lang="en-US" dirty="0"/>
              <a:t> (D)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/>
              <a:t>				Vs.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n-US" dirty="0" smtClean="0"/>
              <a:t>			</a:t>
            </a:r>
            <a:r>
              <a:rPr lang="en-US" b="1" dirty="0" smtClean="0"/>
              <a:t>Goldwater</a:t>
            </a:r>
            <a:r>
              <a:rPr lang="en-US" dirty="0" smtClean="0"/>
              <a:t> </a:t>
            </a:r>
            <a:r>
              <a:rPr lang="en-US" dirty="0"/>
              <a:t>(R)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Won by majority:  LBJ (486 electoral votes) Goldwater (52 votes)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ffectLst/>
            </a:endParaRPr>
          </a:p>
        </p:txBody>
      </p:sp>
      <p:pic>
        <p:nvPicPr>
          <p:cNvPr id="32772" name="Picture 4" descr="400px-ElectoralCollege1964-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71550"/>
            <a:ext cx="9144000" cy="4914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November 22, 1963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/>
              <a:t>All I have I would have given gladly not to be standing here today” </a:t>
            </a:r>
            <a:r>
              <a:rPr lang="en-US" dirty="0" smtClean="0"/>
              <a:t>- LBJ</a:t>
            </a:r>
            <a:endParaRPr lang="en-US" dirty="0"/>
          </a:p>
          <a:p>
            <a:pPr lvl="0">
              <a:buNone/>
            </a:pPr>
            <a:r>
              <a:rPr lang="en-US" dirty="0"/>
              <a:t> </a:t>
            </a:r>
          </a:p>
          <a:p>
            <a:pPr lvl="0"/>
            <a:r>
              <a:rPr lang="en-US" dirty="0"/>
              <a:t>Kennedy inspired people/government to change…it was LBJ’s responsibility to continue on…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Facts about LBJ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6’3</a:t>
            </a:r>
            <a:r>
              <a:rPr lang="en-US" dirty="0"/>
              <a:t>, Texan</a:t>
            </a:r>
          </a:p>
          <a:p>
            <a:pPr lvl="0"/>
            <a:r>
              <a:rPr lang="en-US" dirty="0"/>
              <a:t>Democrat</a:t>
            </a:r>
          </a:p>
          <a:p>
            <a:pPr lvl="0"/>
            <a:r>
              <a:rPr lang="en-US" dirty="0"/>
              <a:t>Very good relationship with members of Congress/Experienced **</a:t>
            </a:r>
          </a:p>
          <a:p>
            <a:pPr lvl="0"/>
            <a:r>
              <a:rPr lang="en-US" dirty="0"/>
              <a:t>Former High School teacher</a:t>
            </a:r>
          </a:p>
          <a:p>
            <a:pPr lvl="0"/>
            <a:r>
              <a:rPr lang="en-US" dirty="0"/>
              <a:t>Know for </a:t>
            </a:r>
            <a:r>
              <a:rPr lang="en-US" b="1" dirty="0"/>
              <a:t>“The Treatment</a:t>
            </a:r>
            <a:r>
              <a:rPr lang="en-US" dirty="0"/>
              <a:t>” = power of persuasion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395</Words>
  <Application>Microsoft Office PowerPoint</Application>
  <PresentationFormat>On-screen Show (4:3)</PresentationFormat>
  <Paragraphs>75</Paragraphs>
  <Slides>21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LBJ &amp; The Great Society </vt:lpstr>
      <vt:lpstr>Slide 2</vt:lpstr>
      <vt:lpstr>Slide 3</vt:lpstr>
      <vt:lpstr>Slide 4</vt:lpstr>
      <vt:lpstr>Slide 5</vt:lpstr>
      <vt:lpstr>Election of 1964</vt:lpstr>
      <vt:lpstr>Slide 7</vt:lpstr>
      <vt:lpstr>November 22, 1963</vt:lpstr>
      <vt:lpstr>Quick Facts about LBJ</vt:lpstr>
      <vt:lpstr>“The Treatment”</vt:lpstr>
      <vt:lpstr>Johnson’s Domestic Approach: 7 ways to reach a great society</vt:lpstr>
      <vt:lpstr>1.) Civil Rights Act of 1964</vt:lpstr>
      <vt:lpstr>2. Economic Opportunity Act (Poverty)</vt:lpstr>
      <vt:lpstr>3. Elementary &amp; Secondary Education Act of 1965 </vt:lpstr>
      <vt:lpstr>4. Medicare Act of 1965 (Healthcare)</vt:lpstr>
      <vt:lpstr>5. Immigration Act of 1965</vt:lpstr>
      <vt:lpstr>6. Environmental Protection</vt:lpstr>
      <vt:lpstr>7. The Truth in Packaging Act (Consumer Protections)</vt:lpstr>
      <vt:lpstr>8. Urban Renewal (Housing)</vt:lpstr>
      <vt:lpstr>LBJ’s Legacies</vt:lpstr>
      <vt:lpstr>Slide 21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LBJ &amp; The Great Society </dc:title>
  <dc:creator>Administrator</dc:creator>
  <cp:lastModifiedBy>Administrator</cp:lastModifiedBy>
  <cp:revision>6</cp:revision>
  <dcterms:created xsi:type="dcterms:W3CDTF">2013-03-18T14:32:33Z</dcterms:created>
  <dcterms:modified xsi:type="dcterms:W3CDTF">2013-03-18T17:00:40Z</dcterms:modified>
</cp:coreProperties>
</file>